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12" r:id="rId2"/>
    <p:sldId id="257" r:id="rId3"/>
    <p:sldId id="336" r:id="rId4"/>
    <p:sldId id="259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9" r:id="rId16"/>
    <p:sldId id="261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>
      <p:cViewPr varScale="1">
        <p:scale>
          <a:sx n="77" d="100"/>
          <a:sy n="77" d="100"/>
        </p:scale>
        <p:origin x="16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17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4FD823C-017C-536A-64FA-54AA93F4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B250D55-4937-CBFD-1028-5BCFEF6E6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7B3568D-2E58-517F-86EE-9560D9D08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1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5BF8F91-2054-809B-D2B7-CE85BBEC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EE167D60-800B-C451-82C7-810CE7D7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4845967-DA97-701C-5220-02825E131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7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C5B6B8B0-1864-35F7-0277-6C1366A0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0CB8EAEA-E42C-2E8E-91BA-E937FD6E8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B2E09074-14A0-3492-634A-7A57BFDC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7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839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684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99BC532-C8CF-EF4A-1DE9-BAD7669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A1A4F8-E486-4E4B-1E3C-79650F59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133455-C4F9-5152-6B2D-E2A9B87A7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7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A2352464-C302-EB9B-3A05-FFE4A24F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09F4A9B-926F-E494-CCCC-E9133FCD6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586FF35-4199-BB53-196D-C3D79BC67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06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1EE29276-E158-D467-CCE8-7C714B59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ECB69FA-6214-1440-B794-E6F9BDCE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E75A7B3A-3844-70E7-21FB-05CB9277F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97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13167DF-54EC-2B33-5374-E1FB31F4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117A965-F7A4-0AF3-1233-D80C6919C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BC2B5B0-E034-4998-FACF-F67899EA9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8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DFED03B-A88B-893A-E7BC-CA361E46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51AA295D-FF1B-A9ED-DDBD-A1584013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51E471BB-6199-6E9F-2768-EBF7B0532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7D8E15E6-F1EA-09B8-687D-AB2A120B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9DFB2C-C572-3D44-FEAC-CF49CED8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9183951-02EB-9E90-86A4-D1B8A29E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1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66247" y="2891986"/>
            <a:ext cx="6381947" cy="100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 ÁN 2 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 THỬ WEBSITE HADES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3422" y="3894519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TS. </a:t>
            </a:r>
            <a:r>
              <a:rPr lang="vi-VN" sz="1800" b="1" dirty="0"/>
              <a:t>Đào Anh Hiển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en-US" sz="1800" b="1" dirty="0" err="1"/>
              <a:t>Dương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</a:t>
            </a:r>
            <a:r>
              <a:rPr lang="en-US" sz="1800" b="1" dirty="0" err="1"/>
              <a:t>Thuỳ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95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78AA539-07A1-5270-0C2C-37BFD23B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D813E0C-FFC1-BBA5-92B8-23A6FEFC1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998718-80DA-4CA4-9C6F-15EDCB6F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11914"/>
              </p:ext>
            </p:extLst>
          </p:nvPr>
        </p:nvGraphicFramePr>
        <p:xfrm>
          <a:off x="7296844" y="8339615"/>
          <a:ext cx="425850" cy="3053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25">
                  <a:extLst>
                    <a:ext uri="{9D8B030D-6E8A-4147-A177-3AD203B41FA5}">
                      <a16:colId xmlns:a16="http://schemas.microsoft.com/office/drawing/2014/main" val="1834386973"/>
                    </a:ext>
                  </a:extLst>
                </a:gridCol>
                <a:gridCol w="212925">
                  <a:extLst>
                    <a:ext uri="{9D8B030D-6E8A-4147-A177-3AD203B41FA5}">
                      <a16:colId xmlns:a16="http://schemas.microsoft.com/office/drawing/2014/main" val="3229705156"/>
                    </a:ext>
                  </a:extLst>
                </a:gridCol>
              </a:tblGrid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09608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42820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72961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613094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020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D981EDD-E7DD-0727-911B-A1F38972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06" y="1982856"/>
            <a:ext cx="6649788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B124BD2-BB45-7CBF-9064-705E0C26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15AE50CE-27AC-672B-0596-A6793F2AB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3E92570-C07A-F8C0-2219-1278EF74B5B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A798005-69DA-CC54-D860-D40A64486601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B35B801-927D-E1C8-8128-3EE593EC6DD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E9C2376C-DD76-D357-CD36-EB37BB34AE6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2866F774-3638-D502-1EF0-64C8042C7FC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DDBBE33D-938E-9C5A-E7A1-C051572FD1E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76D14A8A-E990-AA00-35FB-E0F8B3429A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97E3CAED-4E9F-65E1-8A00-A3E625396C8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D688A9E-8444-A586-4189-CDF1A27DBC8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03EFDD3-5F53-89D4-7BE4-559CC402A26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46401489-D488-8FB9-B890-8E3064EB6538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C1F5F348-CBD5-A740-110E-D68FF71838E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2ABE944D-497F-0D03-60E5-064F26981D1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7AF30A41-E89E-76C8-4944-8355770C87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FBCD1610-1907-F0C4-AE8A-DAF3E8D0CFF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5A71C216-BE14-ABA9-DD88-9E9B4979BF5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AC0A1224-EC4E-3736-8BEA-1B79782AF1C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853ACF9B-E1E4-379E-7D39-CA1DE4043510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BC82A86-6DDD-B428-BC42-C1E0E691C2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F831DAA8-3D91-883E-DE32-88C640BA3D3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22CD96D1-06E9-719F-BA26-2223C844B67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5A0AA173-BD40-D5E9-A2D9-13B2A46B848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F917774-A18A-E865-C2E1-A3F8AFB7D20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C3C5B7A5-6498-39AC-BBA2-7AB3AA32B6C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F9E5270-E1E0-F5C1-56B8-7220FCA46CE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F254329-5E45-FE3F-E977-6D66166191A4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4178F9A-A18E-6B32-FFBB-712EFC9402F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3D1A172D-A4E3-A98C-FE82-BC2695A6DF9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94A0E83-756C-E8F7-ED1A-3BF8C175B4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A5AEA45F-FDFD-7A4B-761B-7DF283C1650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8DBB5B2A-3204-3274-0452-254058AD5C8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10ADF41-853E-D979-5362-53C7C7BC70A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F5E6CA6-B29A-3D87-053E-052E45D7713E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058FDB9-A9B0-61CE-AD04-5487D73D79C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EA3A0A3-C9EA-F506-1663-2DCACEBADA9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6009A9DB-34BD-75FC-3C46-4431FB4B88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D0AB0D1F-1668-6337-ED03-9F1A880A57A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1A75B1-5DBF-05C1-D9E6-F3BE9535151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61E5EAC9-7051-7F83-CDA3-BF1E554B1F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BFF6A7C7-628B-1FA6-EF7C-D67FA6C6722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C3960BD5-6283-03FC-FD23-289A3490312C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suất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43681975-A60C-A80E-0D3C-1A7989122FDF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625B0B14-1D04-94C4-DFEB-C99BDC805D2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9D863B2-7BF6-A5D6-C2D7-9D5A1996B2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7A9D5026-DF8C-6F7B-27FC-1FE29C0F9F0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5A76F323-AB9B-857D-54AA-E3A1691A00C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CD87937F-F4FC-7367-F9FB-0575E564DEEB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C25521F-2ABE-89FF-1813-019457F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DDE68E66-1A46-46AB-57FD-43536F74E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5.Kiểm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suất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867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6.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Katalon</a:t>
            </a:r>
            <a:r>
              <a:rPr lang="en-US" sz="1800" b="1" dirty="0">
                <a:solidFill>
                  <a:schemeClr val="tx1"/>
                </a:solidFill>
              </a:rPr>
              <a:t> Studio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6.Katalon Studio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EA1B5-D032-8DD5-B86A-BE6BFA19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8" y="1041744"/>
            <a:ext cx="8417093" cy="4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81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1623334" y="5798220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7</a:t>
            </a:r>
            <a:r>
              <a:rPr lang="vi-VN" sz="1800" b="1" dirty="0">
                <a:solidFill>
                  <a:schemeClr val="tx1"/>
                </a:solidFill>
              </a:rPr>
              <a:t>.</a:t>
            </a:r>
            <a:r>
              <a:rPr lang="en-US" sz="1800" b="1" dirty="0">
                <a:solidFill>
                  <a:schemeClr val="tx1"/>
                </a:solidFill>
              </a:rPr>
              <a:t> Apache </a:t>
            </a:r>
            <a:r>
              <a:rPr lang="en-US" sz="1800" b="1" dirty="0" err="1">
                <a:solidFill>
                  <a:schemeClr val="tx1"/>
                </a:solidFill>
              </a:rPr>
              <a:t>Jmeter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459674" y="5105415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622681" y="2104777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Kiểm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102201" y="1367905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</a:rPr>
              <a:t>Test plan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391224" y="78942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990643" y="869685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641960" y="1449785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198180" y="219597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2850418" y="290583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giao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diện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471777" y="2966502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30256" y="3844404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08897" y="3728344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suất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222058" y="470608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735660" y="4648958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/>
              <a:t> </a:t>
            </a:r>
            <a:r>
              <a:rPr lang="en-US" sz="1800" b="1" dirty="0" err="1"/>
              <a:t>Katalon</a:t>
            </a:r>
            <a:r>
              <a:rPr lang="en-US" sz="1800" b="1" dirty="0"/>
              <a:t> Studio</a:t>
            </a:r>
            <a:endParaRPr sz="1800" b="1" dirty="0"/>
          </a:p>
        </p:txBody>
      </p:sp>
      <p:sp>
        <p:nvSpPr>
          <p:cNvPr id="67" name="Google Shape;97;p2"/>
          <p:cNvSpPr/>
          <p:nvPr/>
        </p:nvSpPr>
        <p:spPr>
          <a:xfrm>
            <a:off x="2123905" y="5316001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7</a:t>
            </a:r>
            <a:r>
              <a:rPr lang="vi-VN" sz="1800" b="1" dirty="0"/>
              <a:t>.</a:t>
            </a:r>
            <a:r>
              <a:rPr lang="en-US" sz="1800" b="1" dirty="0"/>
              <a:t> Apache </a:t>
            </a:r>
            <a:r>
              <a:rPr lang="en-US" sz="1800" b="1" dirty="0" err="1"/>
              <a:t>Jmeter</a:t>
            </a:r>
            <a:endParaRPr sz="1800" b="1" dirty="0"/>
          </a:p>
        </p:txBody>
      </p:sp>
      <p:grpSp>
        <p:nvGrpSpPr>
          <p:cNvPr id="68" name="Google Shape;100;p2"/>
          <p:cNvGrpSpPr/>
          <p:nvPr/>
        </p:nvGrpSpPr>
        <p:grpSpPr>
          <a:xfrm>
            <a:off x="1650388" y="5414683"/>
            <a:ext cx="381000" cy="381000"/>
            <a:chOff x="2078" y="1680"/>
            <a:chExt cx="1615" cy="1615"/>
          </a:xfrm>
        </p:grpSpPr>
        <p:sp>
          <p:nvSpPr>
            <p:cNvPr id="69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862899D-8DE1-63FC-9CD3-A0ED064D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32CBCE86-284D-022A-1EE1-C9C98D514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409A0C38-AE1C-A7EC-5E09-4592EED8EE91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1E4FBFF-6512-D881-32AF-24AFE19A52BE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E9C0C4E-42B5-A415-CA45-2461788A965E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CF41487A-E40D-0449-F6A1-E14A5B4627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A44149F-BF6C-E916-9DC6-25F669ED35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9DD3BE5B-A389-A4D9-2FE6-05C654F3833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44866CC-3080-2180-8BDE-57C83E40EA3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EC1C59DA-ADF7-9C6F-ACA1-C6D631B1EF4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747FB936-8CEC-94EB-8599-22AC6A1277D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5AFA97A6-67F2-58D1-6213-25C1A3A0BFC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C88E8061-BAA6-07D2-07A9-33D949898714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DEEB8A57-555D-1CB4-5107-D13F3EFC7E5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9AA06B3E-1B9C-87DA-92F9-C7C5B06E586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4540F206-4F8C-F4C2-AFE8-2478D833F76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D81B6408-1C8B-89CA-91E4-6082CD4CBF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A79056B0-3205-FB3B-DA55-50A4CACEDD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6D58DCC2-751B-99C9-5834-BE6354D2159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382BA65C-DA35-8D9B-F7CD-20DCC6507188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E017A69C-7226-1D66-3E92-005110DF77B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B731B531-C002-3DCE-B679-BD82EA9047F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DB20C8B-315E-7527-9431-7C1178243C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C90EE977-AC86-C657-9D83-B5B96BDCAAC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B735B32D-ECC6-9F48-E551-4329E1D576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59C9C42-0AFF-34AF-6484-B6243696A8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148B828-DD56-808B-42E3-43E0F3A0FA0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0DAF0D0B-6BEC-75FD-1FE3-68E0581DF9C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38F8912-404F-AEA7-5C6F-729D2C7FA0F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1463EDEC-0EFE-7B25-D6D2-F1B5C20763F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F2329A3-4B52-4BD2-B068-32B17A3F393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9F57C777-2D55-3727-6389-B1276EA0A11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D75FF11E-F359-C2F3-8B89-45EB28CC666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5ECAD5BC-D5D6-B4E8-755E-DB79A66BB48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7AD3F8C1-000B-273F-C67F-A29CD5ED475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7BE39219-785E-4D6B-0DEE-28C6642FED4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DAD6506-9F67-A59E-6711-5A88FFB8A2B5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F15EA3A5-16B9-DB3D-DA69-75BAEBC886E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902386B2-6AB7-75AD-6C1C-7EBFC2AF161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FD2D32-523A-2FB5-D54D-A4DAA70540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589B1F32-EB5C-904A-AED0-1F122D71D7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727140B3-CC27-B975-3C67-5EEFC31D10A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F09E6821-04B2-7436-5D3D-37ABE0838033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01D092A6-D502-3C8C-218F-73E1CA87656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1C2F937-2A85-9378-C5B8-777D0E524B4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00555E69-5074-F991-907D-27F0BB9D039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AA25E39D-B474-342D-BBE5-A13145A23B97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63BD76EE-AD92-ECBD-1050-E3EB786A9A6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6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7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658F-3691-EB4C-122B-EA3DE17C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935"/>
            <a:ext cx="9144000" cy="44921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754DFEF-49C3-A3A8-638D-E87D4061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793DC3D-2BF2-506E-7D4B-C9595DC1C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E05CFE7-0397-F25D-D936-FEB7584678C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99BFB18C-9F2C-FF37-4393-B09CD7D3623D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>
                <a:solidFill>
                  <a:schemeClr val="tx1"/>
                </a:solidFill>
              </a:rPr>
              <a:t>Test plan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D6B83245-E753-DD33-C093-9552FD23238B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69802426-BDF4-40F1-48DC-F76DF11B3C07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B188969F-ABB3-3DD5-8632-9913BD4760D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E6E245AF-ADFF-1083-7551-CBBE932F155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27055B0D-DF51-9099-45B2-8345E8202D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D7658627-934C-8BEC-05D5-42A2594FA7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D1E75028-4ADD-829D-3FCD-7C886C51EB3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BD2A8D5-941E-3108-CFA0-7C02FF26558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B5B62BEE-4D25-E5BC-204A-2D8402DD064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68378687-9B22-BE73-7951-34D1175CCAC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A7ED895D-96BE-A1CC-A296-67F67218013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D62DCAF2-BA59-1817-B660-0ADF2BFBB3B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73B261DE-F78F-7D27-0972-A79931160C9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B857009C-6783-CC77-5539-DD0B13D68B7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4C7376A2-5A61-FF3E-9DBF-6E2883A1EA4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E4163DCE-0E8C-76A4-F3CD-7F2C8B78DA69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223F9C4-C1EA-5DAC-BB32-FCF60AA9EE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77C6DD2E-D1AC-56EC-78AD-DD8477707E1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773C552-0FE0-BA28-AD74-2580E2D8590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92B7A358-E395-26BB-F660-894C78A80F6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AA78A1EB-C7DE-9C2A-FB6F-E6FEF3A5771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2BABC7A-4096-8CE1-5E71-EB5419425F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0BAED697-E01D-F096-00DF-7123C180D8B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E39716B5-1B88-51BC-BE87-385F9D25841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7A7F082-AF1E-B300-2DEC-2213E0D84F0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0B8384A2-C03D-CBAD-7203-75741B4313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BBAB570F-4535-1FF8-E2CA-1FF4A4D1827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19D1FA66-322A-63C9-3557-F444EE92114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1140FEA6-98F2-FB76-BC2C-4FBE705C333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7003E81-BF4A-86DC-4152-238549AC889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1E0D048-62BE-82AC-FDB7-1D2EF8274A8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056318CF-8A6C-B760-5C5B-E5A73E6FD58B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150B57-8CC0-6507-572C-D6C2AF7FB9B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1C567C08-9D81-A1CD-208A-161BA19A01E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8689D3C3-D16B-733A-C724-E2148FC6959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21D2813B-CDD5-EFF0-9B31-CAF91563564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E7733C40-68D3-B3A2-7E6E-6C8F4B561C2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55D7BEC7-D6E2-CA0D-12D5-E4C89E6CA47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283555B7-544F-B7D8-99B1-8C602FD61C18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827BF3C6-7892-0F4E-6F95-D792E9152694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B8D2875B-50D0-362C-36B4-53B053CFB9E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E1E8527-C437-3F38-ED87-7BFC13DB7B8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E84F0D20-FAF2-71C9-A82B-1B16BF47ED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CA7D7C12-4CF4-3700-DC5C-CA6A3DDBB41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1F2B002E-8DC5-64D4-EFC7-F0DA011DBEA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6261B39-F3EB-1AC3-F43A-49205774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A21392B4-610A-15C8-951A-A88A126DC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2.Test plan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CB8C0F-141F-6797-4A89-576C16E31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166682"/>
              </p:ext>
            </p:extLst>
          </p:nvPr>
        </p:nvGraphicFramePr>
        <p:xfrm>
          <a:off x="7752456" y="7059881"/>
          <a:ext cx="372040" cy="19202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4408">
                  <a:extLst>
                    <a:ext uri="{9D8B030D-6E8A-4147-A177-3AD203B41FA5}">
                      <a16:colId xmlns:a16="http://schemas.microsoft.com/office/drawing/2014/main" val="2195961082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1025618261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2177171471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2939678080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1749545981"/>
                    </a:ext>
                  </a:extLst>
                </a:gridCol>
              </a:tblGrid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991889114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585678208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019798497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880064070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4250064531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069105261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95374335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33131802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423110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3ED8F6-3888-1288-2675-0D87C8C9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4" y="912839"/>
            <a:ext cx="6460434" cy="55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9EA6024-EAE4-8F65-7166-3361E1F0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2DBB90F-7F5B-240C-F08C-A3930F795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DD59CEC-DF8F-6EFF-FC92-6684AF2145B0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A329848A-395D-3B25-E451-D7E00B93FADC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1E2601A-F013-5AB3-E929-06C4AD9BF0FF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7BC894E3-5D37-0C56-2B21-9A56718BCEF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6BA2C48-DEAE-5973-6729-12D670723CA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187D0013-718D-9D4F-FAD3-FB6D5C08E38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BF83230-C9FA-E10E-019D-EE6D5CCE0E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50F16960-9141-D9F2-7CDD-852DF6A45CD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0EBB7BE-3B97-56AF-39AB-D6DBAE44F67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ACECAE2-A4ED-0AF5-8F10-B01A7642ECB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18F3C0DE-8708-A1E2-36FD-20F7ED35A83B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1731B244-CF6B-53B5-BDA7-92DB397504A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8C96A776-2760-0DC7-9AAC-3444376200C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31EE37D1-A683-8B6C-B140-2C295003490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86F5B797-87F0-D581-F443-B6DDFAD53FA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48B2992A-CA3D-4D43-647A-258290C1FEB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58FF83C6-5A32-D641-9322-42463AA4AE7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62424B13-93B6-2E01-50D5-2E286361D73C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45AEA0D7-14E9-9DE2-D27B-BD89604C549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660ED2AC-DF91-713F-63AB-94B4CCB2150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9544EB71-432B-44CB-AFB9-7F1655933EE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FB8C4592-4792-5185-E87F-4778392EC2B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7BD0AAF7-81D2-1637-EBEF-76CB9518C52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13844956-6A9A-1B25-CE59-08199486085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5FC218D-10D8-5820-B977-BC54A2DDD0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3B8610F-2505-A769-FE96-6B38A145C72E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2E91BA2-DAAB-393C-08FD-EBF674706BE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2D3EB2A2-11F0-025F-637B-1BE96F53AC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3C8F1AC8-09C3-DA1B-DA4F-1778DB0F50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A5B91E9-E6A5-1157-55B3-38BCEB08021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CBEE80F0-90A6-0D55-17D2-73552B2111B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315D0DC6-720F-93B5-687F-C5E6CB11E3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E8F867C-53BE-A020-BEBF-22360B71E32C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D0BD4D7-51A6-8B42-48ED-0954301B1B5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157C1093-4C96-2AB7-2062-B118BFB2D8CE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D9F10C0F-2F59-3A3E-89E5-48FE2321C19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62944427-AF19-C5B0-F095-61FF89A6440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85DE8D2D-30BD-43CB-4019-74AC89A8B2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BEF74CEF-B94B-C56A-7723-E0284579830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F1AC8AC6-2FCB-4625-E5DB-00D8193C534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AE07595D-4E85-6356-5289-A9C2B9D53D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505587F-37EE-EC9A-5920-D1FDD1FC47A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9BCEACC8-7703-FE86-E334-EA52F2FF03D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0D0BDE6-DCE8-7A3F-64FC-70370B28FEB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A8BF37F-28D3-95A6-7C14-E17DC2427EC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78266C38-F2B5-F0C3-1726-D91F60643BDC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9B209432-911B-D3E0-15FF-DEC03C199857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21EC948-19F6-330A-C874-AFDC2BB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F17359F5-88AB-3F5A-981C-48D809AF7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3.Kiểm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6B5C95-288F-605F-5417-BBF9700F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6847"/>
              </p:ext>
            </p:extLst>
          </p:nvPr>
        </p:nvGraphicFramePr>
        <p:xfrm>
          <a:off x="6950027" y="7190508"/>
          <a:ext cx="271856" cy="1567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8">
                  <a:extLst>
                    <a:ext uri="{9D8B030D-6E8A-4147-A177-3AD203B41FA5}">
                      <a16:colId xmlns:a16="http://schemas.microsoft.com/office/drawing/2014/main" val="5019813"/>
                    </a:ext>
                  </a:extLst>
                </a:gridCol>
                <a:gridCol w="135928">
                  <a:extLst>
                    <a:ext uri="{9D8B030D-6E8A-4147-A177-3AD203B41FA5}">
                      <a16:colId xmlns:a16="http://schemas.microsoft.com/office/drawing/2014/main" val="829534996"/>
                    </a:ext>
                  </a:extLst>
                </a:gridCol>
              </a:tblGrid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485883962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3074510330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100232681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910728751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vi-VN" sz="1300" dirty="0">
                        <a:effectLst/>
                        <a:latin typeface="+mj-lt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503810954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vi-VN" sz="1300" dirty="0">
                        <a:effectLst/>
                        <a:latin typeface="+mj-lt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17835745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C5829CF-D5CA-656A-B1E8-139E5CF1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71" y="1964660"/>
            <a:ext cx="6298457" cy="26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E7145255-E5FE-5B2C-4508-897CF289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012488C3-84DE-4A7D-0214-65DFDC0FF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69F8DACE-FC45-40B8-82C3-FB51CA005EC7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306CB57-3A7B-0FCE-C3F4-D6E51FFF8053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6C4ABAE9-8E65-54CB-EE34-6C6058ED879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1F8082A-18B9-2574-4C6B-15D002ED285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AAAFD905-D48B-D5AF-E4DE-C038F2E14A8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4ACDD556-3466-81FE-C7CC-7F955B36368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4BBEAFFA-521E-0125-E36D-DCB8D25E7C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48DA6DA8-D267-EC50-D3CE-FDF4C8218C4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9DAA8EEB-CC54-5125-1656-7111B2E7926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00F72ADB-B7A3-BE24-F29B-D557D5C5971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7D4F8C7B-E356-9B4B-1C1C-DC6143FEBBF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009C040A-C1FB-1DD9-329C-B570F43A115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76955AB-D5A7-AD6F-AEE9-69C5EC7389B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6BE9009E-5C3E-3524-78BC-7DB02FEF519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0137EB9F-7EC8-EC66-B0D7-77FAA739479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FEC5874-FA15-4E80-133B-F91051DC66D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E0ABCF71-4BBB-A4A7-A9FA-1742261F1B8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E29BAB7-A0DE-E944-B233-6A8796ECFE0F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7202E12D-F4B9-C64C-C901-3FAFF066436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804C2F75-5C87-71CD-5C27-5DCCDFE1F35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BB83F079-954D-46EB-749F-CC225BC9F9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7FDF9F02-AA2B-374C-C342-89806E4F3F0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5052313-300C-7AE9-CE49-C026B0BE0BA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BFBDE9F9-6E90-1FD8-0A24-CBFE07E764E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75AE902-DE06-2405-517F-C36D51EDDD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giao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diện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8E3611F1-4FCC-5C6C-5719-89AC675FB24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189E78FE-D308-7DC8-2635-AFB049DBF12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81C0B0FE-FC96-AE71-59CA-2D8B94ECA41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918654BA-AD69-991D-FF24-5B680D98A42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D28345AD-29DF-13C6-0A21-4CDCC41370D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FB6F37F1-19A7-BA75-11BB-033E4B99222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8DBFFAD0-F78F-D5B8-34C6-881713BCAB4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DFF29E56-57B1-3EE7-F4FC-AF9673E7FB45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357BD00-7FC3-D159-1D73-8D3A47FB34D4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D830B2-50F2-F3EF-8A60-4731A51E2DC4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9D0AEDF9-5960-6787-5714-786D14E6CE26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02103699-C41D-9D75-8599-D0EB1A98BC6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BE8EBF53-9BAB-A72E-270D-501751FEA38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5C23E27-421A-6636-EA8D-1EEA6760CE2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3E20F405-F722-543F-F070-CC05D8857F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1F0A6CE5-4A4F-5F14-138B-B3C99FBA41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642F4CCA-B599-4E9D-4D54-9E822D32ACF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CBD82ADF-E172-17DE-2126-CC6AE8D8E5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87BB34BF-ED67-EE1A-BAD3-E925DF802A2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26CB2197-7052-B980-8A95-231A13AA613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D19E27E4-7AAE-F2EA-49EE-E92B3B6839A2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3596319C-2D03-6ED7-9834-1B6A81BD0B2E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375</Words>
  <Application>Microsoft Office PowerPoint</Application>
  <PresentationFormat>On-screen Show (4:3)</PresentationFormat>
  <Paragraphs>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ĐỒ ÁN 2  KIỂM THỬ WEBSITE HADES</vt:lpstr>
      <vt:lpstr>Nội dung</vt:lpstr>
      <vt:lpstr>Nội dung</vt:lpstr>
      <vt:lpstr>1. Tổng quan trang web</vt:lpstr>
      <vt:lpstr>Nội dung</vt:lpstr>
      <vt:lpstr>2.Test plan</vt:lpstr>
      <vt:lpstr>Nội dung</vt:lpstr>
      <vt:lpstr>3.Kiểm thử chức năng</vt:lpstr>
      <vt:lpstr>Nội dung</vt:lpstr>
      <vt:lpstr>4.Kiểm thử giao diện</vt:lpstr>
      <vt:lpstr>Nội dung</vt:lpstr>
      <vt:lpstr>5.Kiểm thử hiệu suất</vt:lpstr>
      <vt:lpstr>Nội dung</vt:lpstr>
      <vt:lpstr>6.Katalon Studio</vt:lpstr>
      <vt:lpstr>Nội dung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Administrator</cp:lastModifiedBy>
  <cp:revision>57</cp:revision>
  <dcterms:created xsi:type="dcterms:W3CDTF">2024-09-27T15:40:07Z</dcterms:created>
  <dcterms:modified xsi:type="dcterms:W3CDTF">2025-01-15T02:03:27Z</dcterms:modified>
</cp:coreProperties>
</file>